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9" r:id="rId7"/>
    <p:sldId id="263" r:id="rId8"/>
    <p:sldId id="267" r:id="rId9"/>
    <p:sldId id="264" r:id="rId10"/>
    <p:sldId id="270" r:id="rId11"/>
    <p:sldId id="271" r:id="rId12"/>
    <p:sldId id="268" r:id="rId13"/>
    <p:sldId id="265" r:id="rId14"/>
    <p:sldId id="27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2" autoAdjust="0"/>
    <p:restoredTop sz="94660"/>
  </p:normalViewPr>
  <p:slideViewPr>
    <p:cSldViewPr>
      <p:cViewPr>
        <p:scale>
          <a:sx n="76" d="100"/>
          <a:sy n="76" d="100"/>
        </p:scale>
        <p:origin x="-25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78B846-5812-400E-A833-ABE55F424C14}" type="datetimeFigureOut">
              <a:rPr lang="en-US" smtClean="0"/>
              <a:t>3/11/2014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664C6D-6125-41DF-843A-3F3AFCDA736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9h2f1Bjr0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QeNn3sY1bu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youtube.com/watch?v=bC_czAL24z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and Colloidal Dispersions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emulsion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you can get two liquids to mix by stirring (but it will only stay mixed for a little while)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00400"/>
            <a:ext cx="338328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3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Emulsion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Permanent Emulsions </a:t>
            </a:r>
            <a:r>
              <a:rPr lang="en-US" dirty="0" smtClean="0"/>
              <a:t>– by adding an emulsifier to a mixture can keep one liquid permanently dispersed.</a:t>
            </a:r>
          </a:p>
          <a:p>
            <a:r>
              <a:rPr lang="en-US" b="1" dirty="0" smtClean="0"/>
              <a:t>Emulsifiers</a:t>
            </a:r>
            <a:r>
              <a:rPr lang="en-US" dirty="0" smtClean="0"/>
              <a:t> – substances that can be used to hold emulsions together.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3" y="3352800"/>
            <a:ext cx="2962900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40055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904859"/>
            <a:ext cx="19812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2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fat globules are reduced to a smaller, more equal, size and distributed evenly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971800"/>
            <a:ext cx="5173225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599"/>
            <a:ext cx="18288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Food foams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Foams are another type of colloidal dispersion</a:t>
            </a:r>
          </a:p>
          <a:p>
            <a:r>
              <a:rPr lang="en-US" dirty="0" smtClean="0"/>
              <a:t>These dispersions of gas in liquid are actually very complex colloidal dispersions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05264"/>
            <a:ext cx="3060922" cy="22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7" y="3352800"/>
            <a:ext cx="3136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0626" y="1095464"/>
            <a:ext cx="4876800" cy="5105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221793" y="1143000"/>
            <a:ext cx="4876800" cy="510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9911" y="182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Colloidal Dispersions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895600"/>
            <a:ext cx="3809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Particles don’t dissolve</a:t>
            </a:r>
          </a:p>
          <a:p>
            <a:r>
              <a:rPr lang="en-US" dirty="0" smtClean="0"/>
              <a:t>Dispersed phase</a:t>
            </a:r>
          </a:p>
          <a:p>
            <a:r>
              <a:rPr lang="en-US" dirty="0" smtClean="0"/>
              <a:t>Continuous phase</a:t>
            </a:r>
          </a:p>
          <a:p>
            <a:r>
              <a:rPr lang="en-US" dirty="0" smtClean="0"/>
              <a:t>Temporary emulsions</a:t>
            </a:r>
          </a:p>
          <a:p>
            <a:r>
              <a:rPr lang="en-US" dirty="0" smtClean="0"/>
              <a:t>Permanent emulsions need emulsifiers</a:t>
            </a:r>
          </a:p>
          <a:p>
            <a:r>
              <a:rPr lang="en-US" dirty="0" smtClean="0"/>
              <a:t>Ex. Whipped cream, mayo, milk</a:t>
            </a:r>
          </a:p>
          <a:p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0392" y="201346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30480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Particles dissolve </a:t>
            </a:r>
          </a:p>
          <a:p>
            <a:r>
              <a:rPr lang="en-US" dirty="0" smtClean="0"/>
              <a:t>Unsaturated </a:t>
            </a:r>
          </a:p>
          <a:p>
            <a:r>
              <a:rPr lang="en-US" dirty="0" smtClean="0"/>
              <a:t>Saturated</a:t>
            </a:r>
          </a:p>
          <a:p>
            <a:r>
              <a:rPr lang="en-US" dirty="0" smtClean="0"/>
              <a:t>Ex. Sugar in Iced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0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separation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scientist need to know this to sell powdered products to consumers.</a:t>
            </a:r>
          </a:p>
          <a:p>
            <a:r>
              <a:rPr lang="en-US" dirty="0" smtClean="0"/>
              <a:t>Distillation is a method of separating a mixture by heating it up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695226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 and Colloidal Dispersions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6858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41775" cy="654843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981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properties of solutions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properties of colloidal dispersions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and describe three types of colloidal dispersions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examples to explain how solutions and colloidal dispersions exist as foods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40743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Unsaturated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Colloidal dispersions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Emulsions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emulsion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Homogenization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2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Solutions</a:t>
            </a:r>
            <a:r>
              <a:rPr lang="en-US" b="1" dirty="0"/>
              <a:t>: Crash Course Chemistry #</a:t>
            </a:r>
            <a:r>
              <a:rPr lang="en-US" b="1" dirty="0" smtClean="0"/>
              <a:t>27 (8:21)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www.youtube.com/watch?v=9h2f1Bjr0p4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Solutions</a:t>
            </a:r>
            <a:r>
              <a:rPr lang="en-US" dirty="0" smtClean="0"/>
              <a:t> are homogenous mixtures of at least two substances, a </a:t>
            </a:r>
            <a:r>
              <a:rPr lang="en-US" b="1" dirty="0" smtClean="0"/>
              <a:t>solute</a:t>
            </a:r>
            <a:r>
              <a:rPr lang="en-US" dirty="0" smtClean="0"/>
              <a:t> that dissolves in a </a:t>
            </a:r>
            <a:r>
              <a:rPr lang="en-US" b="1" dirty="0" smtClean="0"/>
              <a:t>solvent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Solutes</a:t>
            </a:r>
            <a:r>
              <a:rPr lang="en-US" dirty="0" smtClean="0"/>
              <a:t> can be solids liquids and gases EX: salt</a:t>
            </a:r>
          </a:p>
          <a:p>
            <a:endParaRPr lang="en-US" dirty="0"/>
          </a:p>
          <a:p>
            <a:r>
              <a:rPr lang="en-US" b="1" dirty="0" smtClean="0"/>
              <a:t>Solvents</a:t>
            </a:r>
            <a:r>
              <a:rPr lang="en-US" dirty="0" smtClean="0"/>
              <a:t> can be solids liquids and gases but it is usually a liquid like water.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953000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90" y="304800"/>
            <a:ext cx="2009775" cy="150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1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r>
              <a:rPr lang="en-US" b="1" dirty="0"/>
              <a:t>Saturated, Unsaturated, and </a:t>
            </a:r>
            <a:r>
              <a:rPr lang="en-US" b="1" dirty="0" err="1"/>
              <a:t>Superstaurated</a:t>
            </a:r>
            <a:r>
              <a:rPr lang="en-US" b="1" dirty="0"/>
              <a:t> </a:t>
            </a:r>
            <a:r>
              <a:rPr lang="en-US" b="1" dirty="0" smtClean="0"/>
              <a:t>Solutions (10:20)</a:t>
            </a:r>
            <a:endParaRPr lang="en-US" b="1" dirty="0" smtClean="0">
              <a:hlinkClick r:id="rId2"/>
            </a:endParaRPr>
          </a:p>
          <a:p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www.youtube.com/watch?v=QeNn3sY1bu4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Unsaturated</a:t>
            </a:r>
            <a:r>
              <a:rPr lang="en-US" dirty="0" smtClean="0"/>
              <a:t>- as long as the solution contains less solute it can be dissolved at a given temperature</a:t>
            </a:r>
          </a:p>
          <a:p>
            <a:endParaRPr lang="en-US" dirty="0" smtClean="0"/>
          </a:p>
          <a:p>
            <a:r>
              <a:rPr lang="en-US" b="1" dirty="0" smtClean="0"/>
              <a:t>Saturated</a:t>
            </a:r>
            <a:r>
              <a:rPr lang="en-US" dirty="0" smtClean="0"/>
              <a:t>- solution that contains all the solute given at a given temperature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327215"/>
            <a:ext cx="4433734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describes the maximum amount of solute that can be dissolved in a definite amount of solvent at a specific temperature </a:t>
            </a:r>
            <a:endParaRPr lang="en-US" dirty="0" smtClean="0"/>
          </a:p>
          <a:p>
            <a:r>
              <a:rPr lang="en-US" dirty="0" smtClean="0"/>
              <a:t>Temperature </a:t>
            </a:r>
            <a:r>
              <a:rPr lang="en-US" dirty="0" smtClean="0"/>
              <a:t>effects solubility</a:t>
            </a:r>
          </a:p>
          <a:p>
            <a:r>
              <a:rPr lang="en-US" dirty="0" smtClean="0"/>
              <a:t>Mixtures that are heated can dissolve more than mixture at a cooler 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34" y="4267200"/>
            <a:ext cx="25146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961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Vitamins and Minerals in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Surface area </a:t>
            </a:r>
            <a:r>
              <a:rPr lang="en-US" dirty="0" smtClean="0"/>
              <a:t>– the greater the surface area is exposed to the solution the greater the vitamin and mineral loss.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58140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581400"/>
            <a:ext cx="2743200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Colloidal dispersions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Colloidal Dispersions </a:t>
            </a:r>
            <a:r>
              <a:rPr lang="en-US" dirty="0" smtClean="0"/>
              <a:t>– particles of one substance are distributed, or dispersed, in another substance without dissolving.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– a group or dense cluster of ions or molecules</a:t>
            </a:r>
          </a:p>
          <a:p>
            <a:pPr lvl="1"/>
            <a:r>
              <a:rPr lang="en-US" dirty="0" smtClean="0"/>
              <a:t>B12 molecules form aggregates in a colloidal dispersion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91000"/>
            <a:ext cx="2286000" cy="25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Phases of Colloidal dispersions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Dispersed phase</a:t>
            </a:r>
            <a:r>
              <a:rPr lang="en-US" dirty="0"/>
              <a:t>- substance that is dispersed within another</a:t>
            </a:r>
          </a:p>
          <a:p>
            <a:r>
              <a:rPr lang="en-US" b="1" dirty="0"/>
              <a:t>Continuous phase</a:t>
            </a:r>
            <a:r>
              <a:rPr lang="en-US" dirty="0"/>
              <a:t>- substance that extends throughout the system and surrounds the dispersed phase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0"/>
            <a:ext cx="4343400" cy="286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2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Emulsions are one type of </a:t>
            </a:r>
            <a:r>
              <a:rPr lang="en-US" b="1" dirty="0" smtClean="0"/>
              <a:t>colloidal dispersion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Emulsions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a mixture of two liquids that normally don’t blend with one another </a:t>
            </a:r>
          </a:p>
          <a:p>
            <a:r>
              <a:rPr lang="en-US" dirty="0" smtClean="0"/>
              <a:t>Since </a:t>
            </a:r>
            <a:r>
              <a:rPr lang="en-US" dirty="0" smtClean="0"/>
              <a:t>the two liquids cant combine they are said to be </a:t>
            </a:r>
            <a:r>
              <a:rPr lang="en-US" b="1" dirty="0" smtClean="0"/>
              <a:t>immiscible</a:t>
            </a:r>
          </a:p>
          <a:p>
            <a:r>
              <a:rPr lang="en-US" dirty="0" smtClean="0"/>
              <a:t>The two basic types of emulsion is oil and water.</a:t>
            </a:r>
          </a:p>
          <a:p>
            <a:r>
              <a:rPr lang="en-US" sz="2400" dirty="0" smtClean="0">
                <a:hlinkClick r:id="rId2"/>
              </a:rPr>
              <a:t>What is an emulsion (3:07)</a:t>
            </a:r>
          </a:p>
          <a:p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www.youtube.com/watch?v=bC_czAL24zY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96" y="4800600"/>
            <a:ext cx="1116904" cy="148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3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502</Words>
  <Application>Microsoft Office PowerPoint</Application>
  <PresentationFormat>On-screen Show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Solutions and Colloidal Dispersions </vt:lpstr>
      <vt:lpstr>Solutions and Colloidal Dispersions </vt:lpstr>
      <vt:lpstr>Solutions</vt:lpstr>
      <vt:lpstr>Solutions</vt:lpstr>
      <vt:lpstr>Solubility</vt:lpstr>
      <vt:lpstr>Vitamins and Minerals in Solutions</vt:lpstr>
      <vt:lpstr>Colloidal dispersions</vt:lpstr>
      <vt:lpstr>Two Phases of Colloidal dispersions </vt:lpstr>
      <vt:lpstr>Emulsion</vt:lpstr>
      <vt:lpstr>Emulsion</vt:lpstr>
      <vt:lpstr>Emulsion</vt:lpstr>
      <vt:lpstr>Homogenization </vt:lpstr>
      <vt:lpstr>Food foams</vt:lpstr>
      <vt:lpstr>PowerPoint Presentation</vt:lpstr>
      <vt:lpstr>Food separation techniques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20 - Solutions and Colloidal Dispersions</dc:title>
  <dc:creator>Josephine McNamara</dc:creator>
  <cp:lastModifiedBy>ERICSSON, DENISE</cp:lastModifiedBy>
  <cp:revision>21</cp:revision>
  <dcterms:created xsi:type="dcterms:W3CDTF">2014-02-21T13:14:55Z</dcterms:created>
  <dcterms:modified xsi:type="dcterms:W3CDTF">2014-03-11T20:07:40Z</dcterms:modified>
</cp:coreProperties>
</file>